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64" r:id="rId1"/>
  </p:sldMasterIdLst>
  <p:notesMasterIdLst>
    <p:notesMasterId r:id="rId6"/>
  </p:notesMasterIdLst>
  <p:handoutMasterIdLst>
    <p:handoutMasterId r:id="rId7"/>
  </p:handoutMasterIdLst>
  <p:sldIdLst>
    <p:sldId id="256" r:id="rId2"/>
    <p:sldId id="265" r:id="rId3"/>
    <p:sldId id="262" r:id="rId4"/>
    <p:sldId id="259" r:id="rId5"/>
  </p:sldIdLst>
  <p:sldSz cx="10383838" cy="10383838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1E2"/>
    <a:srgbClr val="3AD901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61" autoAdjust="0"/>
    <p:restoredTop sz="94660"/>
  </p:normalViewPr>
  <p:slideViewPr>
    <p:cSldViewPr snapToGrid="0">
      <p:cViewPr varScale="1">
        <p:scale>
          <a:sx n="48" d="100"/>
          <a:sy n="48" d="100"/>
        </p:scale>
        <p:origin x="181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96979-99DB-4375-872A-08295F977E2C}" type="datetimeFigureOut">
              <a:rPr lang="fr-FR" smtClean="0"/>
              <a:t>12/01/2017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14A04D-9A5B-4400-9EDE-968941C60F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37677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3.jpeg>
</file>

<file path=ppt/media/image14.jpeg>
</file>

<file path=ppt/media/image15.jpg>
</file>

<file path=ppt/media/image16.jpeg>
</file>

<file path=ppt/media/image17.jpeg>
</file>

<file path=ppt/media/image18.jpeg>
</file>

<file path=ppt/media/image19.jpg>
</file>

<file path=ppt/media/image2.png>
</file>

<file path=ppt/media/image20.png>
</file>

<file path=ppt/media/image21.jpg>
</file>

<file path=ppt/media/image22.jpeg>
</file>

<file path=ppt/media/image23.jpeg>
</file>

<file path=ppt/media/image24.jpeg>
</file>

<file path=ppt/media/image25.jpeg>
</file>

<file path=ppt/media/image3.png>
</file>

<file path=ppt/media/image33.jpeg>
</file>

<file path=ppt/media/image34.png>
</file>

<file path=ppt/media/image35.pn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2026CF-1A9C-4E20-B502-048AFA381B0B}" type="datetimeFigureOut">
              <a:rPr lang="fr-FR" smtClean="0"/>
              <a:t>12/01/2017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9848A-F290-4305-B15B-7EF3943A45B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20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885950" y="1143000"/>
            <a:ext cx="3086100" cy="30861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F9848A-F290-4305-B15B-7EF3943A45BF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6900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885950" y="1143000"/>
            <a:ext cx="3086100" cy="30861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F9848A-F290-4305-B15B-7EF3943A45BF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7592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30752" y="1"/>
            <a:ext cx="4290544" cy="10383840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75557" y="1384513"/>
            <a:ext cx="7889090" cy="5281655"/>
          </a:xfrm>
        </p:spPr>
        <p:txBody>
          <a:bodyPr anchor="b">
            <a:normAutofit/>
          </a:bodyPr>
          <a:lstStyle>
            <a:lvl1pPr algn="r">
              <a:defRPr sz="6132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20737" y="6666167"/>
            <a:ext cx="6543911" cy="2066064"/>
          </a:xfrm>
        </p:spPr>
        <p:txBody>
          <a:bodyPr anchor="t">
            <a:normAutofit/>
          </a:bodyPr>
          <a:lstStyle>
            <a:lvl1pPr marL="0" indent="0" algn="r">
              <a:buNone/>
              <a:defRPr sz="2044">
                <a:solidFill>
                  <a:schemeClr val="tx1"/>
                </a:solidFill>
              </a:defRPr>
            </a:lvl1pPr>
            <a:lvl2pPr marL="5191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383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575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767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959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15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343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535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19078" y="9262384"/>
            <a:ext cx="973738" cy="552843"/>
          </a:xfrm>
        </p:spPr>
        <p:txBody>
          <a:bodyPr/>
          <a:lstStyle/>
          <a:p>
            <a:fld id="{42A5FCF9-F5CF-420E-A1B0-A266EB4B2B52}" type="datetime1">
              <a:rPr lang="fr-FR" smtClean="0"/>
              <a:t>12/01/2017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15076" y="9262384"/>
            <a:ext cx="4098843" cy="552843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397373" y="9262384"/>
            <a:ext cx="467273" cy="552843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  <p:sp>
        <p:nvSpPr>
          <p:cNvPr id="23" name="Freeform 12"/>
          <p:cNvSpPr/>
          <p:nvPr/>
        </p:nvSpPr>
        <p:spPr bwMode="auto">
          <a:xfrm>
            <a:off x="230752" y="5711111"/>
            <a:ext cx="411027" cy="137010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636372" y="5855331"/>
            <a:ext cx="70308" cy="122588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700643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4506" y="7166127"/>
            <a:ext cx="8535087" cy="858110"/>
          </a:xfrm>
        </p:spPr>
        <p:txBody>
          <a:bodyPr anchor="b">
            <a:normAutofit/>
          </a:bodyPr>
          <a:lstStyle>
            <a:lvl1pPr algn="ctr">
              <a:defRPr sz="2725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32679" y="1411330"/>
            <a:ext cx="7007802" cy="4792155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817"/>
            </a:lvl1pPr>
            <a:lvl2pPr marL="519196" indent="0">
              <a:buNone/>
              <a:defRPr sz="1817"/>
            </a:lvl2pPr>
            <a:lvl3pPr marL="1038393" indent="0">
              <a:buNone/>
              <a:defRPr sz="1817"/>
            </a:lvl3pPr>
            <a:lvl4pPr marL="1557589" indent="0">
              <a:buNone/>
              <a:defRPr sz="1817"/>
            </a:lvl4pPr>
            <a:lvl5pPr marL="2076785" indent="0">
              <a:buNone/>
              <a:defRPr sz="1817"/>
            </a:lvl5pPr>
            <a:lvl6pPr marL="2595982" indent="0">
              <a:buNone/>
              <a:defRPr sz="1817"/>
            </a:lvl6pPr>
            <a:lvl7pPr marL="3115178" indent="0">
              <a:buNone/>
              <a:defRPr sz="1817"/>
            </a:lvl7pPr>
            <a:lvl8pPr marL="3634374" indent="0">
              <a:buNone/>
              <a:defRPr sz="1817"/>
            </a:lvl8pPr>
            <a:lvl9pPr marL="4153571" indent="0">
              <a:buNone/>
              <a:defRPr sz="1817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4506" y="8024237"/>
            <a:ext cx="8535087" cy="747539"/>
          </a:xfrm>
        </p:spPr>
        <p:txBody>
          <a:bodyPr>
            <a:normAutofit/>
          </a:bodyPr>
          <a:lstStyle>
            <a:lvl1pPr marL="0" indent="0" algn="ctr">
              <a:buNone/>
              <a:defRPr sz="1590"/>
            </a:lvl1pPr>
            <a:lvl2pPr marL="519196" indent="0">
              <a:buNone/>
              <a:defRPr sz="1363"/>
            </a:lvl2pPr>
            <a:lvl3pPr marL="1038393" indent="0">
              <a:buNone/>
              <a:defRPr sz="1136"/>
            </a:lvl3pPr>
            <a:lvl4pPr marL="1557589" indent="0">
              <a:buNone/>
              <a:defRPr sz="1022"/>
            </a:lvl4pPr>
            <a:lvl5pPr marL="2076785" indent="0">
              <a:buNone/>
              <a:defRPr sz="1022"/>
            </a:lvl5pPr>
            <a:lvl6pPr marL="2595982" indent="0">
              <a:buNone/>
              <a:defRPr sz="1022"/>
            </a:lvl6pPr>
            <a:lvl7pPr marL="3115178" indent="0">
              <a:buNone/>
              <a:defRPr sz="1022"/>
            </a:lvl7pPr>
            <a:lvl8pPr marL="3634374" indent="0">
              <a:buNone/>
              <a:defRPr sz="1022"/>
            </a:lvl8pPr>
            <a:lvl9pPr marL="4153571" indent="0">
              <a:buNone/>
              <a:defRPr sz="1022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3FE64-35EA-4F72-807E-F86F6383E6C8}" type="datetime1">
              <a:rPr lang="fr-FR" smtClean="0"/>
              <a:t>12/01/2017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3708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4508" y="1038384"/>
            <a:ext cx="8535087" cy="4615039"/>
          </a:xfrm>
        </p:spPr>
        <p:txBody>
          <a:bodyPr anchor="ctr">
            <a:normAutofit/>
          </a:bodyPr>
          <a:lstStyle>
            <a:lvl1pPr algn="ctr">
              <a:defRPr sz="3634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4507" y="6576431"/>
            <a:ext cx="8535088" cy="21921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271">
                <a:solidFill>
                  <a:schemeClr val="tx1"/>
                </a:solidFill>
              </a:defRPr>
            </a:lvl1pPr>
            <a:lvl2pPr marL="519196" indent="0">
              <a:buNone/>
              <a:defRPr sz="2044">
                <a:solidFill>
                  <a:schemeClr val="tx1">
                    <a:tint val="75000"/>
                  </a:schemeClr>
                </a:solidFill>
              </a:defRPr>
            </a:lvl2pPr>
            <a:lvl3pPr marL="1038393" indent="0">
              <a:buNone/>
              <a:defRPr sz="1817">
                <a:solidFill>
                  <a:schemeClr val="tx1">
                    <a:tint val="75000"/>
                  </a:schemeClr>
                </a:solidFill>
              </a:defRPr>
            </a:lvl3pPr>
            <a:lvl4pPr marL="1557589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4pPr>
            <a:lvl5pPr marL="2076785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5pPr>
            <a:lvl6pPr marL="2595982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6pPr>
            <a:lvl7pPr marL="3115178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7pPr>
            <a:lvl8pPr marL="3634374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8pPr>
            <a:lvl9pPr marL="4153571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C9174-678B-48F8-99B9-EA995D500594}" type="datetime1">
              <a:rPr lang="fr-FR" smtClean="0"/>
              <a:t>12/01/2017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310157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00866" y="1306721"/>
            <a:ext cx="519327" cy="885421"/>
          </a:xfrm>
          <a:prstGeom prst="rect">
            <a:avLst/>
          </a:prstGeom>
        </p:spPr>
        <p:txBody>
          <a:bodyPr vert="horz" lIns="103838" tIns="51919" rIns="103838" bIns="51919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085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280268" y="4268910"/>
            <a:ext cx="519327" cy="885421"/>
          </a:xfrm>
          <a:prstGeom prst="rect">
            <a:avLst/>
          </a:prstGeom>
        </p:spPr>
        <p:txBody>
          <a:bodyPr vert="horz" lIns="103838" tIns="51919" rIns="103838" bIns="51919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085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0194" y="1038386"/>
            <a:ext cx="7919738" cy="4153534"/>
          </a:xfrm>
        </p:spPr>
        <p:txBody>
          <a:bodyPr anchor="ctr">
            <a:normAutofit/>
          </a:bodyPr>
          <a:lstStyle>
            <a:lvl1pPr algn="ctr">
              <a:defRPr sz="3634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814940" y="5191917"/>
            <a:ext cx="7530245" cy="57688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2044"/>
            </a:lvl1pPr>
            <a:lvl2pPr marL="519196" indent="0">
              <a:buFontTx/>
              <a:buNone/>
              <a:defRPr/>
            </a:lvl2pPr>
            <a:lvl3pPr marL="1038393" indent="0">
              <a:buFontTx/>
              <a:buNone/>
              <a:defRPr/>
            </a:lvl3pPr>
            <a:lvl4pPr marL="1557589" indent="0">
              <a:buFontTx/>
              <a:buNone/>
              <a:defRPr/>
            </a:lvl4pPr>
            <a:lvl5pPr marL="2076785" indent="0">
              <a:buFontTx/>
              <a:buNone/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4506" y="6576431"/>
            <a:ext cx="8535087" cy="21921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271">
                <a:solidFill>
                  <a:schemeClr val="tx1"/>
                </a:solidFill>
              </a:defRPr>
            </a:lvl1pPr>
            <a:lvl2pPr marL="519196" indent="0">
              <a:buNone/>
              <a:defRPr sz="2044">
                <a:solidFill>
                  <a:schemeClr val="tx1">
                    <a:tint val="75000"/>
                  </a:schemeClr>
                </a:solidFill>
              </a:defRPr>
            </a:lvl2pPr>
            <a:lvl3pPr marL="1038393" indent="0">
              <a:buNone/>
              <a:defRPr sz="1817">
                <a:solidFill>
                  <a:schemeClr val="tx1">
                    <a:tint val="75000"/>
                  </a:schemeClr>
                </a:solidFill>
              </a:defRPr>
            </a:lvl3pPr>
            <a:lvl4pPr marL="1557589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4pPr>
            <a:lvl5pPr marL="2076785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5pPr>
            <a:lvl6pPr marL="2595982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6pPr>
            <a:lvl7pPr marL="3115178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7pPr>
            <a:lvl8pPr marL="3634374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8pPr>
            <a:lvl9pPr marL="4153571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1412C-CC0D-48E1-AA4F-F20F1F0F6E25}" type="datetime1">
              <a:rPr lang="fr-FR" smtClean="0"/>
              <a:t>12/01/2017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57926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4509" y="5009590"/>
            <a:ext cx="8535084" cy="2223940"/>
          </a:xfrm>
        </p:spPr>
        <p:txBody>
          <a:bodyPr anchor="b">
            <a:normAutofit/>
          </a:bodyPr>
          <a:lstStyle>
            <a:lvl1pPr algn="r">
              <a:defRPr sz="3634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4507" y="7233530"/>
            <a:ext cx="8535086" cy="1302749"/>
          </a:xfrm>
        </p:spPr>
        <p:txBody>
          <a:bodyPr anchor="t">
            <a:normAutofit/>
          </a:bodyPr>
          <a:lstStyle>
            <a:lvl1pPr marL="0" indent="0" algn="r">
              <a:buNone/>
              <a:defRPr sz="2271">
                <a:solidFill>
                  <a:schemeClr val="tx1"/>
                </a:solidFill>
              </a:defRPr>
            </a:lvl1pPr>
            <a:lvl2pPr marL="519196" indent="0">
              <a:buNone/>
              <a:defRPr sz="2044">
                <a:solidFill>
                  <a:schemeClr val="tx1">
                    <a:tint val="75000"/>
                  </a:schemeClr>
                </a:solidFill>
              </a:defRPr>
            </a:lvl2pPr>
            <a:lvl3pPr marL="1038393" indent="0">
              <a:buNone/>
              <a:defRPr sz="1817">
                <a:solidFill>
                  <a:schemeClr val="tx1">
                    <a:tint val="75000"/>
                  </a:schemeClr>
                </a:solidFill>
              </a:defRPr>
            </a:lvl3pPr>
            <a:lvl4pPr marL="1557589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4pPr>
            <a:lvl5pPr marL="2076785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5pPr>
            <a:lvl6pPr marL="2595982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6pPr>
            <a:lvl7pPr marL="3115178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7pPr>
            <a:lvl8pPr marL="3634374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8pPr>
            <a:lvl9pPr marL="4153571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EF1F1-39F2-42CC-80FE-4D36B5D0C7B8}" type="datetime1">
              <a:rPr lang="fr-FR" smtClean="0"/>
              <a:t>12/01/2017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16277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00866" y="1306721"/>
            <a:ext cx="519327" cy="885421"/>
          </a:xfrm>
          <a:prstGeom prst="rect">
            <a:avLst/>
          </a:prstGeom>
        </p:spPr>
        <p:txBody>
          <a:bodyPr vert="horz" lIns="103838" tIns="51919" rIns="103838" bIns="51919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085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280268" y="4268910"/>
            <a:ext cx="519327" cy="885421"/>
          </a:xfrm>
          <a:prstGeom prst="rect">
            <a:avLst/>
          </a:prstGeom>
        </p:spPr>
        <p:txBody>
          <a:bodyPr vert="horz" lIns="103838" tIns="51919" rIns="103838" bIns="51919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085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0194" y="1038386"/>
            <a:ext cx="7919738" cy="4153534"/>
          </a:xfrm>
        </p:spPr>
        <p:txBody>
          <a:bodyPr anchor="ctr">
            <a:normAutofit/>
          </a:bodyPr>
          <a:lstStyle>
            <a:lvl1pPr algn="ctr">
              <a:defRPr sz="3634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64508" y="5884175"/>
            <a:ext cx="8535086" cy="1346053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725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4507" y="7230228"/>
            <a:ext cx="8535086" cy="1538346"/>
          </a:xfrm>
        </p:spPr>
        <p:txBody>
          <a:bodyPr anchor="t">
            <a:normAutofit/>
          </a:bodyPr>
          <a:lstStyle>
            <a:lvl1pPr marL="0" indent="0" algn="r">
              <a:buNone/>
              <a:defRPr sz="2044">
                <a:solidFill>
                  <a:schemeClr val="tx1"/>
                </a:solidFill>
              </a:defRPr>
            </a:lvl1pPr>
            <a:lvl2pPr marL="519196" indent="0">
              <a:buNone/>
              <a:defRPr sz="2044">
                <a:solidFill>
                  <a:schemeClr val="tx1">
                    <a:tint val="75000"/>
                  </a:schemeClr>
                </a:solidFill>
              </a:defRPr>
            </a:lvl2pPr>
            <a:lvl3pPr marL="1038393" indent="0">
              <a:buNone/>
              <a:defRPr sz="1817">
                <a:solidFill>
                  <a:schemeClr val="tx1">
                    <a:tint val="75000"/>
                  </a:schemeClr>
                </a:solidFill>
              </a:defRPr>
            </a:lvl3pPr>
            <a:lvl4pPr marL="1557589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4pPr>
            <a:lvl5pPr marL="2076785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5pPr>
            <a:lvl6pPr marL="2595982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6pPr>
            <a:lvl7pPr marL="3115178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7pPr>
            <a:lvl8pPr marL="3634374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8pPr>
            <a:lvl9pPr marL="4153571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D15B5-2403-4FFB-AB3A-E8B96FFA05F8}" type="datetime1">
              <a:rPr lang="fr-FR" smtClean="0"/>
              <a:t>12/01/2017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91201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4509" y="1038386"/>
            <a:ext cx="8535087" cy="41294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64507" y="5307295"/>
            <a:ext cx="8535088" cy="126913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18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4507" y="6576431"/>
            <a:ext cx="8535088" cy="2192144"/>
          </a:xfrm>
        </p:spPr>
        <p:txBody>
          <a:bodyPr anchor="t">
            <a:normAutofit/>
          </a:bodyPr>
          <a:lstStyle>
            <a:lvl1pPr marL="0" indent="0" algn="l">
              <a:buNone/>
              <a:defRPr sz="2044">
                <a:solidFill>
                  <a:schemeClr val="tx1"/>
                </a:solidFill>
              </a:defRPr>
            </a:lvl1pPr>
            <a:lvl2pPr marL="519196" indent="0">
              <a:buNone/>
              <a:defRPr sz="2044">
                <a:solidFill>
                  <a:schemeClr val="tx1">
                    <a:tint val="75000"/>
                  </a:schemeClr>
                </a:solidFill>
              </a:defRPr>
            </a:lvl2pPr>
            <a:lvl3pPr marL="1038393" indent="0">
              <a:buNone/>
              <a:defRPr sz="1817">
                <a:solidFill>
                  <a:schemeClr val="tx1">
                    <a:tint val="75000"/>
                  </a:schemeClr>
                </a:solidFill>
              </a:defRPr>
            </a:lvl3pPr>
            <a:lvl4pPr marL="1557589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4pPr>
            <a:lvl5pPr marL="2076785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5pPr>
            <a:lvl6pPr marL="2595982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6pPr>
            <a:lvl7pPr marL="3115178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7pPr>
            <a:lvl8pPr marL="3634374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8pPr>
            <a:lvl9pPr marL="4153571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3D480-F89C-4346-B929-953AD00A36E8}" type="datetime1">
              <a:rPr lang="fr-FR" smtClean="0"/>
              <a:t>12/01/2017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94950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BAD47-5D23-4352-B1C1-8518CF44848B}" type="datetime1">
              <a:rPr lang="fr-FR" smtClean="0"/>
              <a:t>12/01/2017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60537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91392" y="1038384"/>
            <a:ext cx="1508204" cy="773019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64508" y="1038384"/>
            <a:ext cx="6832135" cy="7730191"/>
          </a:xfrm>
        </p:spPr>
        <p:txBody>
          <a:bodyPr vert="eaVert"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DA32C-D6F8-4A4B-9A75-D1A4496E42F3}" type="datetime1">
              <a:rPr lang="fr-FR" smtClean="0"/>
              <a:t>12/01/2017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1683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301" y="692258"/>
            <a:ext cx="8749345" cy="2999775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5301" y="4038159"/>
            <a:ext cx="8749345" cy="5046285"/>
          </a:xfrm>
        </p:spPr>
        <p:txBody>
          <a:bodyPr anchor="ctr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40150" y="9248510"/>
            <a:ext cx="973738" cy="552843"/>
          </a:xfrm>
        </p:spPr>
        <p:txBody>
          <a:bodyPr/>
          <a:lstStyle/>
          <a:p>
            <a:fld id="{BA058D8C-8022-43EC-BB7F-63C33D354456}" type="datetime1">
              <a:rPr lang="fr-FR" smtClean="0"/>
              <a:t>12/01/2017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40119" y="9248510"/>
            <a:ext cx="6035114" cy="552843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378804" y="9248510"/>
            <a:ext cx="485843" cy="552843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80527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6413" y="4038157"/>
            <a:ext cx="7608234" cy="3573432"/>
          </a:xfrm>
        </p:spPr>
        <p:txBody>
          <a:bodyPr anchor="b"/>
          <a:lstStyle>
            <a:lvl1pPr algn="r">
              <a:defRPr sz="4542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56416" y="7611590"/>
            <a:ext cx="7608230" cy="1302749"/>
          </a:xfrm>
        </p:spPr>
        <p:txBody>
          <a:bodyPr anchor="t">
            <a:normAutofit/>
          </a:bodyPr>
          <a:lstStyle>
            <a:lvl1pPr marL="0" indent="0" algn="r">
              <a:buNone/>
              <a:defRPr sz="2271">
                <a:solidFill>
                  <a:schemeClr val="tx1"/>
                </a:solidFill>
              </a:defRPr>
            </a:lvl1pPr>
            <a:lvl2pPr marL="519196" indent="0">
              <a:buNone/>
              <a:defRPr sz="2044">
                <a:solidFill>
                  <a:schemeClr val="tx1">
                    <a:tint val="75000"/>
                  </a:schemeClr>
                </a:solidFill>
              </a:defRPr>
            </a:lvl2pPr>
            <a:lvl3pPr marL="1038393" indent="0">
              <a:buNone/>
              <a:defRPr sz="1817">
                <a:solidFill>
                  <a:schemeClr val="tx1">
                    <a:tint val="75000"/>
                  </a:schemeClr>
                </a:solidFill>
              </a:defRPr>
            </a:lvl3pPr>
            <a:lvl4pPr marL="1557589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4pPr>
            <a:lvl5pPr marL="2076785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5pPr>
            <a:lvl6pPr marL="2595982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6pPr>
            <a:lvl7pPr marL="3115178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7pPr>
            <a:lvl8pPr marL="3634374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8pPr>
            <a:lvl9pPr marL="4153571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F741B-F3FE-46AD-882D-3906B5174D3D}" type="datetime1">
              <a:rPr lang="fr-FR" smtClean="0"/>
              <a:t>12/01/2017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395100" y="9260467"/>
            <a:ext cx="469547" cy="552843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585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301" y="1038386"/>
            <a:ext cx="8749345" cy="2653646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5301" y="4038159"/>
            <a:ext cx="4246990" cy="5100578"/>
          </a:xfrm>
        </p:spPr>
        <p:txBody>
          <a:bodyPr>
            <a:normAutofit/>
          </a:bodyPr>
          <a:lstStyle>
            <a:lvl1pPr>
              <a:defRPr sz="2044"/>
            </a:lvl1pPr>
            <a:lvl2pPr>
              <a:defRPr sz="1817"/>
            </a:lvl2pPr>
            <a:lvl3pPr>
              <a:defRPr sz="1590"/>
            </a:lvl3pPr>
            <a:lvl4pPr>
              <a:defRPr sz="1363"/>
            </a:lvl4pPr>
            <a:lvl5pPr>
              <a:defRPr sz="1363"/>
            </a:lvl5pPr>
            <a:lvl6pPr>
              <a:defRPr sz="1363"/>
            </a:lvl6pPr>
            <a:lvl7pPr>
              <a:defRPr sz="1363"/>
            </a:lvl7pPr>
            <a:lvl8pPr>
              <a:defRPr sz="1363"/>
            </a:lvl8pPr>
            <a:lvl9pPr>
              <a:defRPr sz="1363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17656" y="4038159"/>
            <a:ext cx="4246990" cy="5067495"/>
          </a:xfrm>
        </p:spPr>
        <p:txBody>
          <a:bodyPr>
            <a:normAutofit/>
          </a:bodyPr>
          <a:lstStyle>
            <a:lvl1pPr>
              <a:defRPr sz="2044"/>
            </a:lvl1pPr>
            <a:lvl2pPr>
              <a:defRPr sz="1817"/>
            </a:lvl2pPr>
            <a:lvl3pPr>
              <a:defRPr sz="1590"/>
            </a:lvl3pPr>
            <a:lvl4pPr>
              <a:defRPr sz="1363"/>
            </a:lvl4pPr>
            <a:lvl5pPr>
              <a:defRPr sz="1363"/>
            </a:lvl5pPr>
            <a:lvl6pPr>
              <a:defRPr sz="1363"/>
            </a:lvl6pPr>
            <a:lvl7pPr>
              <a:defRPr sz="1363"/>
            </a:lvl7pPr>
            <a:lvl8pPr>
              <a:defRPr sz="1363"/>
            </a:lvl8pPr>
            <a:lvl9pPr>
              <a:defRPr sz="1363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43AF3-8B36-4453-948F-C784BEFDA95D}" type="datetime1">
              <a:rPr lang="fr-FR" smtClean="0"/>
              <a:t>12/01/2017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9404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9746" y="4025339"/>
            <a:ext cx="3924931" cy="872530"/>
          </a:xfrm>
        </p:spPr>
        <p:txBody>
          <a:bodyPr anchor="b">
            <a:noAutofit/>
          </a:bodyPr>
          <a:lstStyle>
            <a:lvl1pPr marL="0" indent="0">
              <a:buNone/>
              <a:defRPr sz="3180" b="0">
                <a:solidFill>
                  <a:schemeClr val="accent1">
                    <a:lumMod val="75000"/>
                  </a:schemeClr>
                </a:solidFill>
              </a:defRPr>
            </a:lvl1pPr>
            <a:lvl2pPr marL="519196" indent="0">
              <a:buNone/>
              <a:defRPr sz="2271" b="1"/>
            </a:lvl2pPr>
            <a:lvl3pPr marL="1038393" indent="0">
              <a:buNone/>
              <a:defRPr sz="2044" b="1"/>
            </a:lvl3pPr>
            <a:lvl4pPr marL="1557589" indent="0">
              <a:buNone/>
              <a:defRPr sz="1817" b="1"/>
            </a:lvl4pPr>
            <a:lvl5pPr marL="2076785" indent="0">
              <a:buNone/>
              <a:defRPr sz="1817" b="1"/>
            </a:lvl5pPr>
            <a:lvl6pPr marL="2595982" indent="0">
              <a:buNone/>
              <a:defRPr sz="1817" b="1"/>
            </a:lvl6pPr>
            <a:lvl7pPr marL="3115178" indent="0">
              <a:buNone/>
              <a:defRPr sz="1817" b="1"/>
            </a:lvl7pPr>
            <a:lvl8pPr marL="3634374" indent="0">
              <a:buNone/>
              <a:defRPr sz="1817" b="1"/>
            </a:lvl8pPr>
            <a:lvl9pPr marL="4153571" indent="0">
              <a:buNone/>
              <a:defRPr sz="1817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4506" y="5050101"/>
            <a:ext cx="4170169" cy="4035523"/>
          </a:xfrm>
        </p:spPr>
        <p:txBody>
          <a:bodyPr anchor="t">
            <a:normAutofit/>
          </a:bodyPr>
          <a:lstStyle>
            <a:lvl1pPr>
              <a:defRPr sz="2044"/>
            </a:lvl1pPr>
            <a:lvl2pPr>
              <a:defRPr sz="1817"/>
            </a:lvl2pPr>
            <a:lvl3pPr>
              <a:defRPr sz="1590"/>
            </a:lvl3pPr>
            <a:lvl4pPr>
              <a:defRPr sz="1363"/>
            </a:lvl4pPr>
            <a:lvl5pPr>
              <a:defRPr sz="1363"/>
            </a:lvl5pPr>
            <a:lvl6pPr>
              <a:defRPr sz="1363"/>
            </a:lvl6pPr>
            <a:lvl7pPr>
              <a:defRPr sz="1363"/>
            </a:lvl7pPr>
            <a:lvl8pPr>
              <a:defRPr sz="1363"/>
            </a:lvl8pPr>
            <a:lvl9pPr>
              <a:defRPr sz="1363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61588" y="4038159"/>
            <a:ext cx="3938007" cy="872530"/>
          </a:xfrm>
        </p:spPr>
        <p:txBody>
          <a:bodyPr anchor="b">
            <a:noAutofit/>
          </a:bodyPr>
          <a:lstStyle>
            <a:lvl1pPr marL="0" indent="0">
              <a:buNone/>
              <a:defRPr sz="3180" b="0">
                <a:solidFill>
                  <a:schemeClr val="accent1">
                    <a:lumMod val="75000"/>
                  </a:schemeClr>
                </a:solidFill>
              </a:defRPr>
            </a:lvl1pPr>
            <a:lvl2pPr marL="519196" indent="0">
              <a:buNone/>
              <a:defRPr sz="2271" b="1"/>
            </a:lvl2pPr>
            <a:lvl3pPr marL="1038393" indent="0">
              <a:buNone/>
              <a:defRPr sz="2044" b="1"/>
            </a:lvl3pPr>
            <a:lvl4pPr marL="1557589" indent="0">
              <a:buNone/>
              <a:defRPr sz="1817" b="1"/>
            </a:lvl4pPr>
            <a:lvl5pPr marL="2076785" indent="0">
              <a:buNone/>
              <a:defRPr sz="1817" b="1"/>
            </a:lvl5pPr>
            <a:lvl6pPr marL="2595982" indent="0">
              <a:buNone/>
              <a:defRPr sz="1817" b="1"/>
            </a:lvl6pPr>
            <a:lvl7pPr marL="3115178" indent="0">
              <a:buNone/>
              <a:defRPr sz="1817" b="1"/>
            </a:lvl7pPr>
            <a:lvl8pPr marL="3634374" indent="0">
              <a:buNone/>
              <a:defRPr sz="1817" b="1"/>
            </a:lvl8pPr>
            <a:lvl9pPr marL="4153571" indent="0">
              <a:buNone/>
              <a:defRPr sz="1817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29424" y="5050101"/>
            <a:ext cx="4170169" cy="4035523"/>
          </a:xfrm>
        </p:spPr>
        <p:txBody>
          <a:bodyPr anchor="t">
            <a:normAutofit/>
          </a:bodyPr>
          <a:lstStyle>
            <a:lvl1pPr>
              <a:defRPr sz="2044"/>
            </a:lvl1pPr>
            <a:lvl2pPr>
              <a:defRPr sz="1817"/>
            </a:lvl2pPr>
            <a:lvl3pPr>
              <a:defRPr sz="1590"/>
            </a:lvl3pPr>
            <a:lvl4pPr>
              <a:defRPr sz="1363"/>
            </a:lvl4pPr>
            <a:lvl5pPr>
              <a:defRPr sz="1363"/>
            </a:lvl5pPr>
            <a:lvl6pPr>
              <a:defRPr sz="1363"/>
            </a:lvl6pPr>
            <a:lvl7pPr>
              <a:defRPr sz="1363"/>
            </a:lvl7pPr>
            <a:lvl8pPr>
              <a:defRPr sz="1363"/>
            </a:lvl8pPr>
            <a:lvl9pPr>
              <a:defRPr sz="1363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0E710-CB27-4ADF-8AE1-D1310A4CFEBA}" type="datetime1">
              <a:rPr lang="fr-FR" smtClean="0"/>
              <a:t>12/01/2017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1531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52868-D666-424E-AD98-AE135322B773}" type="datetime1">
              <a:rPr lang="fr-FR" smtClean="0"/>
              <a:t>12/01/2017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21415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03D22-7799-4C8B-91D8-FC31AA31134B}" type="datetime1">
              <a:rPr lang="fr-FR" smtClean="0"/>
              <a:t>12/01/2017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7651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4507" y="2422895"/>
            <a:ext cx="3023548" cy="2076768"/>
          </a:xfrm>
        </p:spPr>
        <p:txBody>
          <a:bodyPr anchor="b">
            <a:normAutofit/>
          </a:bodyPr>
          <a:lstStyle>
            <a:lvl1pPr algn="ctr">
              <a:defRPr sz="2725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2803" y="1038385"/>
            <a:ext cx="5316791" cy="7730192"/>
          </a:xfrm>
        </p:spPr>
        <p:txBody>
          <a:bodyPr anchor="ctr">
            <a:normAutofit/>
          </a:bodyPr>
          <a:lstStyle>
            <a:lvl1pPr>
              <a:defRPr sz="2271"/>
            </a:lvl1pPr>
            <a:lvl2pPr>
              <a:defRPr sz="2044"/>
            </a:lvl2pPr>
            <a:lvl3pPr>
              <a:defRPr sz="1817"/>
            </a:lvl3pPr>
            <a:lvl4pPr>
              <a:defRPr sz="1590"/>
            </a:lvl4pPr>
            <a:lvl5pPr>
              <a:defRPr sz="1590"/>
            </a:lvl5pPr>
            <a:lvl6pPr>
              <a:defRPr sz="1590"/>
            </a:lvl6pPr>
            <a:lvl7pPr>
              <a:defRPr sz="1590"/>
            </a:lvl7pPr>
            <a:lvl8pPr>
              <a:defRPr sz="1590"/>
            </a:lvl8pPr>
            <a:lvl9pPr>
              <a:defRPr sz="159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4507" y="4499663"/>
            <a:ext cx="3023548" cy="2769023"/>
          </a:xfrm>
        </p:spPr>
        <p:txBody>
          <a:bodyPr>
            <a:normAutofit/>
          </a:bodyPr>
          <a:lstStyle>
            <a:lvl1pPr marL="0" indent="0" algn="ctr">
              <a:buNone/>
              <a:defRPr sz="1817"/>
            </a:lvl1pPr>
            <a:lvl2pPr marL="519196" indent="0">
              <a:buNone/>
              <a:defRPr sz="1363"/>
            </a:lvl2pPr>
            <a:lvl3pPr marL="1038393" indent="0">
              <a:buNone/>
              <a:defRPr sz="1136"/>
            </a:lvl3pPr>
            <a:lvl4pPr marL="1557589" indent="0">
              <a:buNone/>
              <a:defRPr sz="1022"/>
            </a:lvl4pPr>
            <a:lvl5pPr marL="2076785" indent="0">
              <a:buNone/>
              <a:defRPr sz="1022"/>
            </a:lvl5pPr>
            <a:lvl6pPr marL="2595982" indent="0">
              <a:buNone/>
              <a:defRPr sz="1022"/>
            </a:lvl6pPr>
            <a:lvl7pPr marL="3115178" indent="0">
              <a:buNone/>
              <a:defRPr sz="1022"/>
            </a:lvl7pPr>
            <a:lvl8pPr marL="3634374" indent="0">
              <a:buNone/>
              <a:defRPr sz="1022"/>
            </a:lvl8pPr>
            <a:lvl9pPr marL="4153571" indent="0">
              <a:buNone/>
              <a:defRPr sz="1022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7B33F-62F4-41A6-9B0E-418BFAF638AC}" type="datetime1">
              <a:rPr lang="fr-FR" smtClean="0"/>
              <a:t>12/01/2017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75269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3154" y="2653646"/>
            <a:ext cx="4622624" cy="2076768"/>
          </a:xfrm>
        </p:spPr>
        <p:txBody>
          <a:bodyPr anchor="b">
            <a:normAutofit/>
          </a:bodyPr>
          <a:lstStyle>
            <a:lvl1pPr algn="ctr">
              <a:defRPr sz="318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70021" y="1384512"/>
            <a:ext cx="2795109" cy="6922559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817"/>
            </a:lvl1pPr>
            <a:lvl2pPr marL="519196" indent="0">
              <a:buNone/>
              <a:defRPr sz="1817"/>
            </a:lvl2pPr>
            <a:lvl3pPr marL="1038393" indent="0">
              <a:buNone/>
              <a:defRPr sz="1817"/>
            </a:lvl3pPr>
            <a:lvl4pPr marL="1557589" indent="0">
              <a:buNone/>
              <a:defRPr sz="1817"/>
            </a:lvl4pPr>
            <a:lvl5pPr marL="2076785" indent="0">
              <a:buNone/>
              <a:defRPr sz="1817"/>
            </a:lvl5pPr>
            <a:lvl6pPr marL="2595982" indent="0">
              <a:buNone/>
              <a:defRPr sz="1817"/>
            </a:lvl6pPr>
            <a:lvl7pPr marL="3115178" indent="0">
              <a:buNone/>
              <a:defRPr sz="1817"/>
            </a:lvl7pPr>
            <a:lvl8pPr marL="3634374" indent="0">
              <a:buNone/>
              <a:defRPr sz="1817"/>
            </a:lvl8pPr>
            <a:lvl9pPr marL="4153571" indent="0">
              <a:buNone/>
              <a:defRPr sz="1817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3154" y="4730414"/>
            <a:ext cx="4622624" cy="2769023"/>
          </a:xfrm>
        </p:spPr>
        <p:txBody>
          <a:bodyPr>
            <a:normAutofit/>
          </a:bodyPr>
          <a:lstStyle>
            <a:lvl1pPr marL="0" indent="0" algn="ctr">
              <a:buNone/>
              <a:defRPr sz="2044"/>
            </a:lvl1pPr>
            <a:lvl2pPr marL="519196" indent="0">
              <a:buNone/>
              <a:defRPr sz="1363"/>
            </a:lvl2pPr>
            <a:lvl3pPr marL="1038393" indent="0">
              <a:buNone/>
              <a:defRPr sz="1136"/>
            </a:lvl3pPr>
            <a:lvl4pPr marL="1557589" indent="0">
              <a:buNone/>
              <a:defRPr sz="1022"/>
            </a:lvl4pPr>
            <a:lvl5pPr marL="2076785" indent="0">
              <a:buNone/>
              <a:defRPr sz="1022"/>
            </a:lvl5pPr>
            <a:lvl6pPr marL="2595982" indent="0">
              <a:buNone/>
              <a:defRPr sz="1022"/>
            </a:lvl6pPr>
            <a:lvl7pPr marL="3115178" indent="0">
              <a:buNone/>
              <a:defRPr sz="1022"/>
            </a:lvl7pPr>
            <a:lvl8pPr marL="3634374" indent="0">
              <a:buNone/>
              <a:defRPr sz="1022"/>
            </a:lvl8pPr>
            <a:lvl9pPr marL="4153571" indent="0">
              <a:buNone/>
              <a:defRPr sz="1022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1A410-4A85-4527-9CF0-18D576B1FBDE}" type="datetime1">
              <a:rPr lang="fr-FR" smtClean="0"/>
              <a:t>12/01/2017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4813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" y="1"/>
            <a:ext cx="2421093" cy="10383840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5301" y="692258"/>
            <a:ext cx="8749345" cy="2999775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5302" y="4038160"/>
            <a:ext cx="8749344" cy="50828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56445" y="9260467"/>
            <a:ext cx="973738" cy="5528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6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64DD931-131E-41D2-98E2-63FFE7FF55C0}" type="datetime1">
              <a:rPr lang="fr-FR" smtClean="0"/>
              <a:t>12/01/2017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56415" y="9260467"/>
            <a:ext cx="6035114" cy="5528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6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95100" y="9260467"/>
            <a:ext cx="469547" cy="5528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6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1628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5" r:id="rId1"/>
    <p:sldLayoutId id="2147483966" r:id="rId2"/>
    <p:sldLayoutId id="2147483967" r:id="rId3"/>
    <p:sldLayoutId id="2147483968" r:id="rId4"/>
    <p:sldLayoutId id="2147483969" r:id="rId5"/>
    <p:sldLayoutId id="2147483970" r:id="rId6"/>
    <p:sldLayoutId id="2147483971" r:id="rId7"/>
    <p:sldLayoutId id="2147483972" r:id="rId8"/>
    <p:sldLayoutId id="2147483973" r:id="rId9"/>
    <p:sldLayoutId id="2147483974" r:id="rId10"/>
    <p:sldLayoutId id="2147483975" r:id="rId11"/>
    <p:sldLayoutId id="2147483976" r:id="rId12"/>
    <p:sldLayoutId id="2147483977" r:id="rId13"/>
    <p:sldLayoutId id="2147483978" r:id="rId14"/>
    <p:sldLayoutId id="2147483979" r:id="rId15"/>
    <p:sldLayoutId id="2147483980" r:id="rId16"/>
    <p:sldLayoutId id="2147483981" r:id="rId17"/>
  </p:sldLayoutIdLst>
  <p:hf hdr="0" ftr="0" dt="0"/>
  <p:txStyles>
    <p:titleStyle>
      <a:lvl1pPr algn="ctr" defTabSz="519196" rtl="0" eaLnBrk="1" latinLnBrk="0" hangingPunct="1">
        <a:spcBef>
          <a:spcPct val="0"/>
        </a:spcBef>
        <a:buNone/>
        <a:defRPr sz="4542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24498" indent="-324498" algn="l" defTabSz="519196" rtl="0" eaLnBrk="1" latinLnBrk="0" hangingPunct="1">
        <a:spcBef>
          <a:spcPct val="20000"/>
        </a:spcBef>
        <a:spcAft>
          <a:spcPts val="681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725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843694" indent="-324498" algn="l" defTabSz="519196" rtl="0" eaLnBrk="1" latinLnBrk="0" hangingPunct="1">
        <a:spcBef>
          <a:spcPct val="20000"/>
        </a:spcBef>
        <a:spcAft>
          <a:spcPts val="681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271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362890" indent="-324498" algn="l" defTabSz="519196" rtl="0" eaLnBrk="1" latinLnBrk="0" hangingPunct="1">
        <a:spcBef>
          <a:spcPct val="20000"/>
        </a:spcBef>
        <a:spcAft>
          <a:spcPts val="681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44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52288" indent="-194699" algn="l" defTabSz="519196" rtl="0" eaLnBrk="1" latinLnBrk="0" hangingPunct="1">
        <a:spcBef>
          <a:spcPct val="20000"/>
        </a:spcBef>
        <a:spcAft>
          <a:spcPts val="681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17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271484" indent="-194699" algn="l" defTabSz="519196" rtl="0" eaLnBrk="1" latinLnBrk="0" hangingPunct="1">
        <a:spcBef>
          <a:spcPct val="20000"/>
        </a:spcBef>
        <a:spcAft>
          <a:spcPts val="681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59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855580" indent="-259598" algn="l" defTabSz="519196" rtl="0" eaLnBrk="1" latinLnBrk="0" hangingPunct="1">
        <a:spcBef>
          <a:spcPct val="20000"/>
        </a:spcBef>
        <a:spcAft>
          <a:spcPts val="681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59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374776" indent="-259598" algn="l" defTabSz="519196" rtl="0" eaLnBrk="1" latinLnBrk="0" hangingPunct="1">
        <a:spcBef>
          <a:spcPct val="20000"/>
        </a:spcBef>
        <a:spcAft>
          <a:spcPts val="681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59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893972" indent="-259598" algn="l" defTabSz="519196" rtl="0" eaLnBrk="1" latinLnBrk="0" hangingPunct="1">
        <a:spcBef>
          <a:spcPct val="20000"/>
        </a:spcBef>
        <a:spcAft>
          <a:spcPts val="681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59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413169" indent="-259598" algn="l" defTabSz="519196" rtl="0" eaLnBrk="1" latinLnBrk="0" hangingPunct="1">
        <a:spcBef>
          <a:spcPct val="20000"/>
        </a:spcBef>
        <a:spcAft>
          <a:spcPts val="681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59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9196" rtl="0" eaLnBrk="1" latinLnBrk="0" hangingPunct="1">
        <a:defRPr sz="2044" kern="1200">
          <a:solidFill>
            <a:schemeClr val="tx1"/>
          </a:solidFill>
          <a:latin typeface="+mn-lt"/>
          <a:ea typeface="+mn-ea"/>
          <a:cs typeface="+mn-cs"/>
        </a:defRPr>
      </a:lvl1pPr>
      <a:lvl2pPr marL="519196" algn="l" defTabSz="519196" rtl="0" eaLnBrk="1" latinLnBrk="0" hangingPunct="1">
        <a:defRPr sz="2044" kern="1200">
          <a:solidFill>
            <a:schemeClr val="tx1"/>
          </a:solidFill>
          <a:latin typeface="+mn-lt"/>
          <a:ea typeface="+mn-ea"/>
          <a:cs typeface="+mn-cs"/>
        </a:defRPr>
      </a:lvl2pPr>
      <a:lvl3pPr marL="1038393" algn="l" defTabSz="519196" rtl="0" eaLnBrk="1" latinLnBrk="0" hangingPunct="1">
        <a:defRPr sz="2044" kern="1200">
          <a:solidFill>
            <a:schemeClr val="tx1"/>
          </a:solidFill>
          <a:latin typeface="+mn-lt"/>
          <a:ea typeface="+mn-ea"/>
          <a:cs typeface="+mn-cs"/>
        </a:defRPr>
      </a:lvl3pPr>
      <a:lvl4pPr marL="1557589" algn="l" defTabSz="519196" rtl="0" eaLnBrk="1" latinLnBrk="0" hangingPunct="1">
        <a:defRPr sz="2044" kern="1200">
          <a:solidFill>
            <a:schemeClr val="tx1"/>
          </a:solidFill>
          <a:latin typeface="+mn-lt"/>
          <a:ea typeface="+mn-ea"/>
          <a:cs typeface="+mn-cs"/>
        </a:defRPr>
      </a:lvl4pPr>
      <a:lvl5pPr marL="2076785" algn="l" defTabSz="519196" rtl="0" eaLnBrk="1" latinLnBrk="0" hangingPunct="1">
        <a:defRPr sz="2044" kern="1200">
          <a:solidFill>
            <a:schemeClr val="tx1"/>
          </a:solidFill>
          <a:latin typeface="+mn-lt"/>
          <a:ea typeface="+mn-ea"/>
          <a:cs typeface="+mn-cs"/>
        </a:defRPr>
      </a:lvl5pPr>
      <a:lvl6pPr marL="2595982" algn="l" defTabSz="519196" rtl="0" eaLnBrk="1" latinLnBrk="0" hangingPunct="1">
        <a:defRPr sz="2044" kern="1200">
          <a:solidFill>
            <a:schemeClr val="tx1"/>
          </a:solidFill>
          <a:latin typeface="+mn-lt"/>
          <a:ea typeface="+mn-ea"/>
          <a:cs typeface="+mn-cs"/>
        </a:defRPr>
      </a:lvl6pPr>
      <a:lvl7pPr marL="3115178" algn="l" defTabSz="519196" rtl="0" eaLnBrk="1" latinLnBrk="0" hangingPunct="1">
        <a:defRPr sz="2044" kern="1200">
          <a:solidFill>
            <a:schemeClr val="tx1"/>
          </a:solidFill>
          <a:latin typeface="+mn-lt"/>
          <a:ea typeface="+mn-ea"/>
          <a:cs typeface="+mn-cs"/>
        </a:defRPr>
      </a:lvl7pPr>
      <a:lvl8pPr marL="3634374" algn="l" defTabSz="519196" rtl="0" eaLnBrk="1" latinLnBrk="0" hangingPunct="1">
        <a:defRPr sz="2044" kern="1200">
          <a:solidFill>
            <a:schemeClr val="tx1"/>
          </a:solidFill>
          <a:latin typeface="+mn-lt"/>
          <a:ea typeface="+mn-ea"/>
          <a:cs typeface="+mn-cs"/>
        </a:defRPr>
      </a:lvl8pPr>
      <a:lvl9pPr marL="4153571" algn="l" defTabSz="519196" rtl="0" eaLnBrk="1" latinLnBrk="0" hangingPunct="1">
        <a:defRPr sz="204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emf"/><Relationship Id="rId5" Type="http://schemas.openxmlformats.org/officeDocument/2006/relationships/image" Target="../media/image4.jpeg"/><Relationship Id="rId15" Type="http://schemas.openxmlformats.org/officeDocument/2006/relationships/image" Target="../media/image14.jpeg"/><Relationship Id="rId10" Type="http://schemas.openxmlformats.org/officeDocument/2006/relationships/image" Target="../media/image9.emf"/><Relationship Id="rId4" Type="http://schemas.openxmlformats.org/officeDocument/2006/relationships/image" Target="../media/image3.png"/><Relationship Id="rId9" Type="http://schemas.openxmlformats.org/officeDocument/2006/relationships/image" Target="../media/image8.emf"/><Relationship Id="rId1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13" Type="http://schemas.openxmlformats.org/officeDocument/2006/relationships/image" Target="../media/image25.jpeg"/><Relationship Id="rId3" Type="http://schemas.openxmlformats.org/officeDocument/2006/relationships/image" Target="../media/image16.jpeg"/><Relationship Id="rId7" Type="http://schemas.openxmlformats.org/officeDocument/2006/relationships/image" Target="../media/image20.png"/><Relationship Id="rId12" Type="http://schemas.openxmlformats.org/officeDocument/2006/relationships/image" Target="../media/image24.jpe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jpg"/><Relationship Id="rId11" Type="http://schemas.openxmlformats.org/officeDocument/2006/relationships/image" Target="../media/image11.emf"/><Relationship Id="rId5" Type="http://schemas.openxmlformats.org/officeDocument/2006/relationships/image" Target="../media/image18.jpeg"/><Relationship Id="rId10" Type="http://schemas.openxmlformats.org/officeDocument/2006/relationships/image" Target="../media/image23.jpeg"/><Relationship Id="rId4" Type="http://schemas.openxmlformats.org/officeDocument/2006/relationships/image" Target="../media/image17.jpeg"/><Relationship Id="rId9" Type="http://schemas.openxmlformats.org/officeDocument/2006/relationships/image" Target="../media/image22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emf"/><Relationship Id="rId3" Type="http://schemas.openxmlformats.org/officeDocument/2006/relationships/image" Target="../media/image27.emf"/><Relationship Id="rId7" Type="http://schemas.openxmlformats.org/officeDocument/2006/relationships/image" Target="../media/image31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0.emf"/><Relationship Id="rId5" Type="http://schemas.openxmlformats.org/officeDocument/2006/relationships/image" Target="../media/image29.emf"/><Relationship Id="rId4" Type="http://schemas.openxmlformats.org/officeDocument/2006/relationships/image" Target="../media/image28.emf"/><Relationship Id="rId9" Type="http://schemas.openxmlformats.org/officeDocument/2006/relationships/image" Target="../media/image3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jpeg"/><Relationship Id="rId5" Type="http://schemas.openxmlformats.org/officeDocument/2006/relationships/image" Target="../media/image35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à coins arrondis 36"/>
          <p:cNvSpPr/>
          <p:nvPr/>
        </p:nvSpPr>
        <p:spPr>
          <a:xfrm>
            <a:off x="8556786" y="2274549"/>
            <a:ext cx="1827052" cy="2184859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533"/>
          </a:p>
        </p:txBody>
      </p:sp>
      <p:sp>
        <p:nvSpPr>
          <p:cNvPr id="38" name="Rectangle à coins arrondis 37"/>
          <p:cNvSpPr/>
          <p:nvPr/>
        </p:nvSpPr>
        <p:spPr>
          <a:xfrm>
            <a:off x="5145470" y="2274549"/>
            <a:ext cx="1827052" cy="218054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533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989" y="3915282"/>
            <a:ext cx="9077584" cy="6808188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3687101" y="284031"/>
            <a:ext cx="3855478" cy="912873"/>
          </a:xfrm>
        </p:spPr>
        <p:txBody>
          <a:bodyPr>
            <a:normAutofit fontScale="90000"/>
          </a:bodyPr>
          <a:lstStyle/>
          <a:p>
            <a:pPr algn="ctr"/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Groupe DMI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4234069" y="1219317"/>
            <a:ext cx="2761541" cy="1182604"/>
          </a:xfrm>
        </p:spPr>
        <p:txBody>
          <a:bodyPr/>
          <a:lstStyle/>
          <a:p>
            <a:pPr algn="ctr"/>
            <a:r>
              <a:rPr lang="fr-FR" dirty="0"/>
              <a:t>Fabrication de Ressorts et de Bennes</a:t>
            </a:r>
          </a:p>
        </p:txBody>
      </p:sp>
      <p:cxnSp>
        <p:nvCxnSpPr>
          <p:cNvPr id="5" name="Connecteur droit avec flèche 4"/>
          <p:cNvCxnSpPr>
            <a:endCxn id="16" idx="2"/>
          </p:cNvCxnSpPr>
          <p:nvPr/>
        </p:nvCxnSpPr>
        <p:spPr>
          <a:xfrm flipH="1" flipV="1">
            <a:off x="6058995" y="4468691"/>
            <a:ext cx="569788" cy="2337870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/>
          <p:cNvCxnSpPr>
            <a:endCxn id="12" idx="2"/>
          </p:cNvCxnSpPr>
          <p:nvPr/>
        </p:nvCxnSpPr>
        <p:spPr>
          <a:xfrm flipH="1" flipV="1">
            <a:off x="2767817" y="4487952"/>
            <a:ext cx="3756551" cy="2558475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>
            <a:cxnSpLocks/>
          </p:cNvCxnSpPr>
          <p:nvPr/>
        </p:nvCxnSpPr>
        <p:spPr>
          <a:xfrm flipV="1">
            <a:off x="6783692" y="4468691"/>
            <a:ext cx="2551096" cy="2458836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/>
          <p:cNvSpPr txBox="1"/>
          <p:nvPr/>
        </p:nvSpPr>
        <p:spPr>
          <a:xfrm>
            <a:off x="5807065" y="7725541"/>
            <a:ext cx="3471028" cy="931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725" dirty="0">
                <a:solidFill>
                  <a:schemeClr val="bg1"/>
                </a:solidFill>
              </a:rPr>
              <a:t>3 usines dans les Hauts-de-France</a:t>
            </a:r>
          </a:p>
        </p:txBody>
      </p:sp>
      <p:sp>
        <p:nvSpPr>
          <p:cNvPr id="42" name="Ellipse 41"/>
          <p:cNvSpPr/>
          <p:nvPr/>
        </p:nvSpPr>
        <p:spPr>
          <a:xfrm>
            <a:off x="6150223" y="6594981"/>
            <a:ext cx="1059432" cy="1017337"/>
          </a:xfrm>
          <a:prstGeom prst="ellipse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533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2" name="Rectangle à coins arrondis 11"/>
          <p:cNvSpPr/>
          <p:nvPr/>
        </p:nvSpPr>
        <p:spPr>
          <a:xfrm>
            <a:off x="1854291" y="2274549"/>
            <a:ext cx="1827052" cy="221340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533"/>
          </a:p>
        </p:txBody>
      </p:sp>
      <p:pic>
        <p:nvPicPr>
          <p:cNvPr id="28" name="Image 2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101" y="2340108"/>
            <a:ext cx="657302" cy="456245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292" y="2777221"/>
            <a:ext cx="1827052" cy="1364439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2132219" y="4131177"/>
            <a:ext cx="1269067" cy="328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533" dirty="0" err="1"/>
              <a:t>Nibas</a:t>
            </a:r>
            <a:r>
              <a:rPr lang="fr-FR" sz="1533" dirty="0"/>
              <a:t> (</a:t>
            </a:r>
            <a:r>
              <a:rPr lang="fr-FR" sz="1533" dirty="0">
                <a:latin typeface="Arial" panose="020B0604020202020204" pitchFamily="34" charset="0"/>
                <a:cs typeface="Arial" panose="020B0604020202020204" pitchFamily="34" charset="0"/>
              </a:rPr>
              <a:t>80</a:t>
            </a:r>
            <a:r>
              <a:rPr lang="fr-FR" sz="1533" dirty="0"/>
              <a:t>)</a:t>
            </a:r>
          </a:p>
        </p:txBody>
      </p:sp>
      <p:pic>
        <p:nvPicPr>
          <p:cNvPr id="26" name="Image 2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5469" y="2278525"/>
            <a:ext cx="1827053" cy="559364"/>
          </a:xfrm>
          <a:prstGeom prst="round2SameRect">
            <a:avLst>
              <a:gd name="adj1" fmla="val 50000"/>
              <a:gd name="adj2" fmla="val 0"/>
            </a:avLst>
          </a:prstGeom>
        </p:spPr>
      </p:pic>
      <p:pic>
        <p:nvPicPr>
          <p:cNvPr id="18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53" t="45097" r="8131" b="40153"/>
          <a:stretch/>
        </p:blipFill>
        <p:spPr bwMode="auto">
          <a:xfrm>
            <a:off x="5169134" y="2845617"/>
            <a:ext cx="1803388" cy="12812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ZoneTexte 15"/>
          <p:cNvSpPr txBox="1"/>
          <p:nvPr/>
        </p:nvSpPr>
        <p:spPr>
          <a:xfrm>
            <a:off x="5157301" y="4140460"/>
            <a:ext cx="1803388" cy="328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533" dirty="0"/>
              <a:t>Wattrelos (</a:t>
            </a:r>
            <a:r>
              <a:rPr lang="fr-FR" sz="1533" dirty="0">
                <a:latin typeface="Arial" panose="020B0604020202020204" pitchFamily="34" charset="0"/>
                <a:cs typeface="Arial" panose="020B0604020202020204" pitchFamily="34" charset="0"/>
              </a:rPr>
              <a:t>59</a:t>
            </a:r>
            <a:r>
              <a:rPr lang="fr-FR" sz="1533" dirty="0"/>
              <a:t>)</a:t>
            </a:r>
          </a:p>
        </p:txBody>
      </p:sp>
      <p:grpSp>
        <p:nvGrpSpPr>
          <p:cNvPr id="43" name="Groupe 42"/>
          <p:cNvGrpSpPr/>
          <p:nvPr/>
        </p:nvGrpSpPr>
        <p:grpSpPr>
          <a:xfrm>
            <a:off x="8556786" y="2847850"/>
            <a:ext cx="1821294" cy="1128156"/>
            <a:chOff x="7112358" y="831228"/>
            <a:chExt cx="4442592" cy="2536556"/>
          </a:xfrm>
        </p:grpSpPr>
        <p:pic>
          <p:nvPicPr>
            <p:cNvPr id="56" name="Image 55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487" y="2545725"/>
              <a:ext cx="1019174" cy="4190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7" name="Image 56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297"/>
            <a:stretch>
              <a:fillRect/>
            </a:stretch>
          </p:blipFill>
          <p:spPr bwMode="auto">
            <a:xfrm>
              <a:off x="9400031" y="2558156"/>
              <a:ext cx="895349" cy="428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8" name="Image 57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613" b="7100"/>
            <a:stretch>
              <a:fillRect/>
            </a:stretch>
          </p:blipFill>
          <p:spPr bwMode="auto">
            <a:xfrm>
              <a:off x="10326226" y="2564775"/>
              <a:ext cx="1228724" cy="800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9" name="Image 58"/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12358" y="2545725"/>
              <a:ext cx="1190625" cy="8191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" name="Image 59"/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90504" y="2977258"/>
              <a:ext cx="904876" cy="3905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" name="Image 60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487" y="2964826"/>
              <a:ext cx="1019174" cy="4000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2" name="Image 61"/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294" b="18832"/>
            <a:stretch>
              <a:fillRect/>
            </a:stretch>
          </p:blipFill>
          <p:spPr bwMode="auto">
            <a:xfrm>
              <a:off x="7113276" y="831228"/>
              <a:ext cx="4419600" cy="16954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7" name="ZoneTexte 46"/>
          <p:cNvSpPr txBox="1"/>
          <p:nvPr/>
        </p:nvSpPr>
        <p:spPr>
          <a:xfrm>
            <a:off x="8556786" y="4089229"/>
            <a:ext cx="1812244" cy="328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533" dirty="0"/>
              <a:t>St Quentin (</a:t>
            </a:r>
            <a:r>
              <a:rPr lang="fr-FR" sz="1533" dirty="0"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r>
              <a:rPr lang="fr-FR" sz="1533" dirty="0"/>
              <a:t>)</a:t>
            </a:r>
          </a:p>
        </p:txBody>
      </p:sp>
      <p:pic>
        <p:nvPicPr>
          <p:cNvPr id="1026" name="Picture 2" descr="http://eurobenne.fr/LOGO.JPG"/>
          <p:cNvPicPr>
            <a:picLocks noChangeAspect="1" noChangeArrowheads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6" t="8208" r="8419" b="4332"/>
          <a:stretch/>
        </p:blipFill>
        <p:spPr bwMode="auto">
          <a:xfrm>
            <a:off x="9334788" y="2325588"/>
            <a:ext cx="454293" cy="446708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7094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31782" y="377276"/>
            <a:ext cx="8532865" cy="1492676"/>
          </a:xfrm>
        </p:spPr>
        <p:txBody>
          <a:bodyPr/>
          <a:lstStyle/>
          <a:p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Exemples du domaine d’application</a:t>
            </a:r>
          </a:p>
        </p:txBody>
      </p:sp>
      <p:pic>
        <p:nvPicPr>
          <p:cNvPr id="39" name="Espace réservé du contenu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9435" y="2544064"/>
            <a:ext cx="2045411" cy="1642090"/>
          </a:xfrm>
          <a:prstGeom prst="ellipse">
            <a:avLst/>
          </a:prstGeom>
        </p:spPr>
      </p:pic>
      <p:pic>
        <p:nvPicPr>
          <p:cNvPr id="40" name="Image 3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6406" y="3329738"/>
            <a:ext cx="1856827" cy="1437994"/>
          </a:xfrm>
          <a:prstGeom prst="ellipse">
            <a:avLst/>
          </a:prstGeom>
        </p:spPr>
      </p:pic>
      <p:pic>
        <p:nvPicPr>
          <p:cNvPr id="41" name="Image 4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6" t="1294" r="5576" b="1"/>
          <a:stretch/>
        </p:blipFill>
        <p:spPr>
          <a:xfrm>
            <a:off x="732812" y="3791950"/>
            <a:ext cx="1293172" cy="1800057"/>
          </a:xfrm>
          <a:prstGeom prst="ellipse">
            <a:avLst/>
          </a:prstGeom>
        </p:spPr>
      </p:pic>
      <p:pic>
        <p:nvPicPr>
          <p:cNvPr id="42" name="Image 4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944" y="2544064"/>
            <a:ext cx="1425666" cy="1907245"/>
          </a:xfrm>
          <a:prstGeom prst="ellipse">
            <a:avLst/>
          </a:prstGeom>
        </p:spPr>
      </p:pic>
      <p:pic>
        <p:nvPicPr>
          <p:cNvPr id="43" name="Image 4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3412" y="5034238"/>
            <a:ext cx="2163984" cy="1457082"/>
          </a:xfrm>
          <a:prstGeom prst="ellipse">
            <a:avLst/>
          </a:prstGeom>
        </p:spPr>
      </p:pic>
      <p:pic>
        <p:nvPicPr>
          <p:cNvPr id="44" name="Image 4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5611" y="4151447"/>
            <a:ext cx="1717855" cy="1714500"/>
          </a:xfrm>
          <a:prstGeom prst="rect">
            <a:avLst/>
          </a:prstGeom>
        </p:spPr>
      </p:pic>
      <p:pic>
        <p:nvPicPr>
          <p:cNvPr id="45" name="Image 4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1435" y="5865948"/>
            <a:ext cx="2136947" cy="1417508"/>
          </a:xfrm>
          <a:prstGeom prst="ellipse">
            <a:avLst/>
          </a:prstGeom>
        </p:spPr>
      </p:pic>
      <p:pic>
        <p:nvPicPr>
          <p:cNvPr id="46" name="Image 4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9435" y="5868532"/>
            <a:ext cx="2168206" cy="1445470"/>
          </a:xfrm>
          <a:prstGeom prst="ellipse">
            <a:avLst/>
          </a:prstGeom>
        </p:spPr>
      </p:pic>
      <p:sp>
        <p:nvSpPr>
          <p:cNvPr id="47" name="ZoneTexte 46"/>
          <p:cNvSpPr txBox="1"/>
          <p:nvPr/>
        </p:nvSpPr>
        <p:spPr>
          <a:xfrm>
            <a:off x="8087674" y="2138322"/>
            <a:ext cx="1608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clés</a:t>
            </a:r>
          </a:p>
        </p:txBody>
      </p:sp>
      <p:sp>
        <p:nvSpPr>
          <p:cNvPr id="48" name="ZoneTexte 47"/>
          <p:cNvSpPr txBox="1"/>
          <p:nvPr/>
        </p:nvSpPr>
        <p:spPr>
          <a:xfrm>
            <a:off x="6920072" y="3590450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direction</a:t>
            </a:r>
          </a:p>
        </p:txBody>
      </p:sp>
      <p:sp>
        <p:nvSpPr>
          <p:cNvPr id="49" name="ZoneTexte 48"/>
          <p:cNvSpPr txBox="1"/>
          <p:nvPr/>
        </p:nvSpPr>
        <p:spPr>
          <a:xfrm>
            <a:off x="5590713" y="5174529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frein</a:t>
            </a:r>
          </a:p>
        </p:txBody>
      </p:sp>
      <p:sp>
        <p:nvSpPr>
          <p:cNvPr id="50" name="ZoneTexte 49"/>
          <p:cNvSpPr txBox="1"/>
          <p:nvPr/>
        </p:nvSpPr>
        <p:spPr>
          <a:xfrm>
            <a:off x="8087674" y="5197833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</a:t>
            </a:r>
          </a:p>
          <a:p>
            <a:pPr algn="ctr"/>
            <a:r>
              <a:rPr lang="fr-FR" dirty="0"/>
              <a:t>de poignée</a:t>
            </a:r>
          </a:p>
        </p:txBody>
      </p:sp>
      <p:sp>
        <p:nvSpPr>
          <p:cNvPr id="51" name="ZoneTexte 50"/>
          <p:cNvSpPr txBox="1"/>
          <p:nvPr/>
        </p:nvSpPr>
        <p:spPr>
          <a:xfrm>
            <a:off x="1916324" y="2877024"/>
            <a:ext cx="1976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Robinetterie</a:t>
            </a:r>
          </a:p>
        </p:txBody>
      </p:sp>
      <p:sp>
        <p:nvSpPr>
          <p:cNvPr id="52" name="ZoneTexte 51"/>
          <p:cNvSpPr txBox="1"/>
          <p:nvPr/>
        </p:nvSpPr>
        <p:spPr>
          <a:xfrm>
            <a:off x="1916324" y="6574702"/>
            <a:ext cx="197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Boutons de fer à repasser</a:t>
            </a:r>
          </a:p>
        </p:txBody>
      </p:sp>
      <p:sp>
        <p:nvSpPr>
          <p:cNvPr id="53" name="ZoneTexte 52"/>
          <p:cNvSpPr txBox="1"/>
          <p:nvPr/>
        </p:nvSpPr>
        <p:spPr>
          <a:xfrm>
            <a:off x="459667" y="5520998"/>
            <a:ext cx="16574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Ressorts de poignée de porte</a:t>
            </a:r>
          </a:p>
        </p:txBody>
      </p:sp>
      <p:pic>
        <p:nvPicPr>
          <p:cNvPr id="54" name="Image 5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431" y="4277442"/>
            <a:ext cx="1477158" cy="2045888"/>
          </a:xfrm>
          <a:prstGeom prst="ellipse">
            <a:avLst/>
          </a:prstGeom>
        </p:spPr>
      </p:pic>
      <p:sp>
        <p:nvSpPr>
          <p:cNvPr id="55" name="ZoneTexte 54"/>
          <p:cNvSpPr txBox="1"/>
          <p:nvPr/>
        </p:nvSpPr>
        <p:spPr>
          <a:xfrm>
            <a:off x="3987396" y="3586023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Ressort de siège</a:t>
            </a:r>
          </a:p>
        </p:txBody>
      </p:sp>
      <p:pic>
        <p:nvPicPr>
          <p:cNvPr id="57" name="Image 56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4286" y="7973371"/>
            <a:ext cx="3261158" cy="1526911"/>
          </a:xfrm>
          <a:prstGeom prst="ellipse">
            <a:avLst/>
          </a:prstGeom>
          <a:ln w="9525">
            <a:noFill/>
            <a:miter lim="800000"/>
            <a:headEnd/>
            <a:tailEnd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://eurobenne.fr/images/OM1.JP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950" y="7973371"/>
            <a:ext cx="3553535" cy="1526911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Rectangle 57"/>
          <p:cNvSpPr/>
          <p:nvPr/>
        </p:nvSpPr>
        <p:spPr>
          <a:xfrm>
            <a:off x="2326482" y="9695015"/>
            <a:ext cx="29744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dirty="0"/>
              <a:t>Benne fermée type OM 10 m³</a:t>
            </a:r>
            <a:endParaRPr lang="fr-FR" dirty="0"/>
          </a:p>
        </p:txBody>
      </p:sp>
      <p:pic>
        <p:nvPicPr>
          <p:cNvPr id="1030" name="Picture 6" descr="http://eurobenne.fr/images/TNR15TC.JPG"/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22" b="4814"/>
          <a:stretch/>
        </p:blipFill>
        <p:spPr bwMode="auto">
          <a:xfrm>
            <a:off x="6044286" y="7962126"/>
            <a:ext cx="3261158" cy="15494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Rectangle 58"/>
          <p:cNvSpPr/>
          <p:nvPr/>
        </p:nvSpPr>
        <p:spPr>
          <a:xfrm>
            <a:off x="5623120" y="9556515"/>
            <a:ext cx="41034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dirty="0"/>
              <a:t>Benne Fermée Type TNR 15 m³</a:t>
            </a:r>
          </a:p>
          <a:p>
            <a:pPr algn="ctr"/>
            <a:r>
              <a:rPr lang="fr-FR" dirty="0"/>
              <a:t>Avec toit Coulissant arrondi en 2 parties</a:t>
            </a:r>
          </a:p>
        </p:txBody>
      </p:sp>
      <p:cxnSp>
        <p:nvCxnSpPr>
          <p:cNvPr id="61" name="Connecteur droit 60"/>
          <p:cNvCxnSpPr/>
          <p:nvPr/>
        </p:nvCxnSpPr>
        <p:spPr>
          <a:xfrm flipV="1">
            <a:off x="450000" y="7620000"/>
            <a:ext cx="972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060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4262" y="9640825"/>
            <a:ext cx="10321131" cy="605284"/>
          </a:xfrm>
        </p:spPr>
        <p:txBody>
          <a:bodyPr>
            <a:normAutofit fontScale="90000"/>
          </a:bodyPr>
          <a:lstStyle/>
          <a:p>
            <a:r>
              <a:rPr lang="fr-FR" sz="3407" b="1" dirty="0">
                <a:solidFill>
                  <a:schemeClr val="accent6">
                    <a:lumMod val="75000"/>
                  </a:schemeClr>
                </a:solidFill>
              </a:rPr>
              <a:t>Gamme de Produits</a:t>
            </a:r>
          </a:p>
        </p:txBody>
      </p:sp>
      <p:pic>
        <p:nvPicPr>
          <p:cNvPr id="38" name="Image 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9468" y="2732210"/>
            <a:ext cx="768952" cy="1520631"/>
          </a:xfrm>
          <a:prstGeom prst="rect">
            <a:avLst/>
          </a:prstGeom>
        </p:spPr>
      </p:pic>
      <p:pic>
        <p:nvPicPr>
          <p:cNvPr id="39" name="Image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9439" y="3101850"/>
            <a:ext cx="312387" cy="781352"/>
          </a:xfrm>
          <a:prstGeom prst="rect">
            <a:avLst/>
          </a:prstGeom>
        </p:spPr>
      </p:pic>
      <p:pic>
        <p:nvPicPr>
          <p:cNvPr id="49" name="Image 4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3381" y="3101850"/>
            <a:ext cx="448781" cy="725886"/>
          </a:xfrm>
          <a:prstGeom prst="rect">
            <a:avLst/>
          </a:prstGeom>
        </p:spPr>
      </p:pic>
      <p:pic>
        <p:nvPicPr>
          <p:cNvPr id="50" name="Image 4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9371" y="3003871"/>
            <a:ext cx="895559" cy="1248970"/>
          </a:xfrm>
          <a:prstGeom prst="rect">
            <a:avLst/>
          </a:prstGeom>
        </p:spPr>
      </p:pic>
      <p:pic>
        <p:nvPicPr>
          <p:cNvPr id="51" name="Image 5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57543" y="2884441"/>
            <a:ext cx="1427081" cy="1341624"/>
          </a:xfrm>
          <a:prstGeom prst="rect">
            <a:avLst/>
          </a:prstGeom>
        </p:spPr>
      </p:pic>
      <p:pic>
        <p:nvPicPr>
          <p:cNvPr id="52" name="Image 5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96775" y="7647364"/>
            <a:ext cx="1778393" cy="1393760"/>
          </a:xfrm>
          <a:prstGeom prst="rect">
            <a:avLst/>
          </a:prstGeom>
        </p:spPr>
      </p:pic>
      <p:pic>
        <p:nvPicPr>
          <p:cNvPr id="53" name="Image 52"/>
          <p:cNvPicPr>
            <a:picLocks noChangeAspect="1"/>
          </p:cNvPicPr>
          <p:nvPr/>
        </p:nvPicPr>
        <p:blipFill rotWithShape="1">
          <a:blip r:embed="rId8"/>
          <a:srcRect l="11140" t="17516" r="9263" b="8527"/>
          <a:stretch/>
        </p:blipFill>
        <p:spPr>
          <a:xfrm>
            <a:off x="4760285" y="3247683"/>
            <a:ext cx="849086" cy="709127"/>
          </a:xfrm>
          <a:prstGeom prst="rect">
            <a:avLst/>
          </a:prstGeom>
        </p:spPr>
      </p:pic>
      <p:pic>
        <p:nvPicPr>
          <p:cNvPr id="54" name="Image 53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756" y="7647365"/>
            <a:ext cx="1824889" cy="1393760"/>
          </a:xfrm>
          <a:prstGeom prst="rect">
            <a:avLst/>
          </a:prstGeom>
        </p:spPr>
      </p:pic>
      <p:sp>
        <p:nvSpPr>
          <p:cNvPr id="55" name="Ellipse 54"/>
          <p:cNvSpPr/>
          <p:nvPr/>
        </p:nvSpPr>
        <p:spPr>
          <a:xfrm>
            <a:off x="2018986" y="2513071"/>
            <a:ext cx="2578313" cy="204545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Ellipse 55"/>
          <p:cNvSpPr/>
          <p:nvPr/>
        </p:nvSpPr>
        <p:spPr>
          <a:xfrm>
            <a:off x="4699551" y="2550840"/>
            <a:ext cx="2115371" cy="2007683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Ellipse 56"/>
          <p:cNvSpPr/>
          <p:nvPr/>
        </p:nvSpPr>
        <p:spPr>
          <a:xfrm>
            <a:off x="6917174" y="2603242"/>
            <a:ext cx="2107820" cy="1955281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Ellipse 57"/>
          <p:cNvSpPr/>
          <p:nvPr/>
        </p:nvSpPr>
        <p:spPr>
          <a:xfrm>
            <a:off x="3726463" y="7251001"/>
            <a:ext cx="2285918" cy="212572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Ellipse 58"/>
          <p:cNvSpPr/>
          <p:nvPr/>
        </p:nvSpPr>
        <p:spPr>
          <a:xfrm>
            <a:off x="6114632" y="7212141"/>
            <a:ext cx="2173588" cy="216458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ZoneTexte 59"/>
          <p:cNvSpPr txBox="1"/>
          <p:nvPr/>
        </p:nvSpPr>
        <p:spPr>
          <a:xfrm>
            <a:off x="4042296" y="6604658"/>
            <a:ext cx="1558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Ressort fil plat</a:t>
            </a:r>
          </a:p>
        </p:txBody>
      </p:sp>
      <p:sp>
        <p:nvSpPr>
          <p:cNvPr id="61" name="ZoneTexte 60"/>
          <p:cNvSpPr txBox="1"/>
          <p:nvPr/>
        </p:nvSpPr>
        <p:spPr>
          <a:xfrm>
            <a:off x="4807794" y="1875730"/>
            <a:ext cx="1897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Ressort de Torsion</a:t>
            </a:r>
          </a:p>
        </p:txBody>
      </p:sp>
      <p:sp>
        <p:nvSpPr>
          <p:cNvPr id="62" name="ZoneTexte 61"/>
          <p:cNvSpPr txBox="1"/>
          <p:nvPr/>
        </p:nvSpPr>
        <p:spPr>
          <a:xfrm>
            <a:off x="7089405" y="1875730"/>
            <a:ext cx="154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Ressort de Traction</a:t>
            </a:r>
          </a:p>
        </p:txBody>
      </p:sp>
      <p:sp>
        <p:nvSpPr>
          <p:cNvPr id="63" name="ZoneTexte 62"/>
          <p:cNvSpPr txBox="1"/>
          <p:nvPr/>
        </p:nvSpPr>
        <p:spPr>
          <a:xfrm>
            <a:off x="2263485" y="1875731"/>
            <a:ext cx="2089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Ressort de Compression</a:t>
            </a:r>
          </a:p>
        </p:txBody>
      </p:sp>
      <p:sp>
        <p:nvSpPr>
          <p:cNvPr id="64" name="ZoneTexte 63"/>
          <p:cNvSpPr txBox="1"/>
          <p:nvPr/>
        </p:nvSpPr>
        <p:spPr>
          <a:xfrm>
            <a:off x="6166335" y="6787703"/>
            <a:ext cx="2089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Fil Formé</a:t>
            </a:r>
          </a:p>
        </p:txBody>
      </p:sp>
      <p:cxnSp>
        <p:nvCxnSpPr>
          <p:cNvPr id="65" name="Connecteur droit 64"/>
          <p:cNvCxnSpPr/>
          <p:nvPr/>
        </p:nvCxnSpPr>
        <p:spPr>
          <a:xfrm>
            <a:off x="4268565" y="5720239"/>
            <a:ext cx="1090288" cy="411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lipse 65"/>
          <p:cNvSpPr/>
          <p:nvPr/>
        </p:nvSpPr>
        <p:spPr>
          <a:xfrm>
            <a:off x="2869151" y="940928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7" name="Connecteur droit 66"/>
          <p:cNvCxnSpPr/>
          <p:nvPr/>
        </p:nvCxnSpPr>
        <p:spPr>
          <a:xfrm>
            <a:off x="2869151" y="851342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Ellipse 67"/>
          <p:cNvSpPr/>
          <p:nvPr/>
        </p:nvSpPr>
        <p:spPr>
          <a:xfrm>
            <a:off x="7430909" y="946811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9" name="Connecteur droit 68"/>
          <p:cNvCxnSpPr/>
          <p:nvPr/>
        </p:nvCxnSpPr>
        <p:spPr>
          <a:xfrm>
            <a:off x="7430909" y="857225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Ellipse 69"/>
          <p:cNvSpPr/>
          <p:nvPr/>
        </p:nvSpPr>
        <p:spPr>
          <a:xfrm>
            <a:off x="6754960" y="577616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1" name="Connecteur droit 70"/>
          <p:cNvCxnSpPr/>
          <p:nvPr/>
        </p:nvCxnSpPr>
        <p:spPr>
          <a:xfrm>
            <a:off x="6754960" y="568658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Ellipse 71"/>
          <p:cNvSpPr/>
          <p:nvPr/>
        </p:nvSpPr>
        <p:spPr>
          <a:xfrm>
            <a:off x="5364358" y="940928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3" name="Connecteur droit 72"/>
          <p:cNvCxnSpPr/>
          <p:nvPr/>
        </p:nvCxnSpPr>
        <p:spPr>
          <a:xfrm>
            <a:off x="5364358" y="851342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ZoneTexte 73"/>
          <p:cNvSpPr txBox="1"/>
          <p:nvPr/>
        </p:nvSpPr>
        <p:spPr>
          <a:xfrm>
            <a:off x="2502848" y="491838"/>
            <a:ext cx="1613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à 3,5 mm</a:t>
            </a:r>
          </a:p>
        </p:txBody>
      </p:sp>
      <p:sp>
        <p:nvSpPr>
          <p:cNvPr id="75" name="ZoneTexte 74"/>
          <p:cNvSpPr txBox="1"/>
          <p:nvPr/>
        </p:nvSpPr>
        <p:spPr>
          <a:xfrm>
            <a:off x="4998055" y="485703"/>
            <a:ext cx="1613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à 6,0 mm</a:t>
            </a:r>
          </a:p>
        </p:txBody>
      </p:sp>
      <p:sp>
        <p:nvSpPr>
          <p:cNvPr id="76" name="ZoneTexte 75"/>
          <p:cNvSpPr txBox="1"/>
          <p:nvPr/>
        </p:nvSpPr>
        <p:spPr>
          <a:xfrm>
            <a:off x="7138026" y="485703"/>
            <a:ext cx="1613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0,25 à 6,0 mm</a:t>
            </a:r>
          </a:p>
        </p:txBody>
      </p:sp>
      <p:sp>
        <p:nvSpPr>
          <p:cNvPr id="77" name="ZoneTexte 76"/>
          <p:cNvSpPr txBox="1"/>
          <p:nvPr/>
        </p:nvSpPr>
        <p:spPr>
          <a:xfrm>
            <a:off x="3789551" y="5040249"/>
            <a:ext cx="2192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Largeur 2 à 20 mm</a:t>
            </a:r>
          </a:p>
          <a:p>
            <a:pPr algn="ctr"/>
            <a:r>
              <a:rPr lang="fr-FR" dirty="0"/>
              <a:t>Epaisseur 0,2 à 5 mm</a:t>
            </a:r>
          </a:p>
        </p:txBody>
      </p:sp>
      <p:sp>
        <p:nvSpPr>
          <p:cNvPr id="78" name="ZoneTexte 77"/>
          <p:cNvSpPr txBox="1"/>
          <p:nvPr/>
        </p:nvSpPr>
        <p:spPr>
          <a:xfrm>
            <a:off x="6563408" y="5093387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à 10,0 mm</a:t>
            </a:r>
          </a:p>
        </p:txBody>
      </p:sp>
      <p:sp>
        <p:nvSpPr>
          <p:cNvPr id="79" name="Rectangle 78"/>
          <p:cNvSpPr/>
          <p:nvPr/>
        </p:nvSpPr>
        <p:spPr>
          <a:xfrm>
            <a:off x="4268565" y="5810397"/>
            <a:ext cx="1090288" cy="618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80" name="Connecteur droit 79"/>
          <p:cNvCxnSpPr/>
          <p:nvPr/>
        </p:nvCxnSpPr>
        <p:spPr>
          <a:xfrm flipH="1">
            <a:off x="4162640" y="5810397"/>
            <a:ext cx="2382" cy="61833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2915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à coins arrondis 33"/>
          <p:cNvSpPr/>
          <p:nvPr/>
        </p:nvSpPr>
        <p:spPr>
          <a:xfrm>
            <a:off x="1068410" y="953531"/>
            <a:ext cx="3022761" cy="2174116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533"/>
          </a:p>
        </p:txBody>
      </p:sp>
      <p:sp>
        <p:nvSpPr>
          <p:cNvPr id="33" name="Rectangle à coins arrondis 32"/>
          <p:cNvSpPr/>
          <p:nvPr/>
        </p:nvSpPr>
        <p:spPr>
          <a:xfrm>
            <a:off x="3120571" y="3979895"/>
            <a:ext cx="8239165" cy="7660169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533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-4496" y="4342886"/>
            <a:ext cx="3022760" cy="5886139"/>
          </a:xfrm>
        </p:spPr>
        <p:txBody>
          <a:bodyPr anchor="ctr"/>
          <a:lstStyle/>
          <a:p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La Division Ressorts c’est :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189052" y="7895288"/>
            <a:ext cx="5315406" cy="2333737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3 000 000 de Ressorts Fabriqués par jour</a:t>
            </a:r>
          </a:p>
          <a:p>
            <a:r>
              <a:rPr lang="fr-FR" dirty="0">
                <a:solidFill>
                  <a:schemeClr val="bg1"/>
                </a:solidFill>
              </a:rPr>
              <a:t>Plus de 100 Machines numériques</a:t>
            </a:r>
          </a:p>
          <a:p>
            <a:r>
              <a:rPr lang="fr-FR" dirty="0">
                <a:solidFill>
                  <a:schemeClr val="bg1"/>
                </a:solidFill>
              </a:rPr>
              <a:t>Des moyens de contrôle numériques</a:t>
            </a:r>
          </a:p>
          <a:p>
            <a:r>
              <a:rPr lang="fr-FR" dirty="0">
                <a:solidFill>
                  <a:schemeClr val="bg1"/>
                </a:solidFill>
              </a:rPr>
              <a:t>Des exportations dans le monde entier</a:t>
            </a:r>
          </a:p>
        </p:txBody>
      </p:sp>
      <p:pic>
        <p:nvPicPr>
          <p:cNvPr id="32" name="Image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554" y="4550594"/>
            <a:ext cx="6794371" cy="2764606"/>
          </a:xfrm>
          <a:prstGeom prst="rect">
            <a:avLst/>
          </a:prstGeom>
        </p:spPr>
      </p:pic>
      <p:sp>
        <p:nvSpPr>
          <p:cNvPr id="35" name="Rectangle à coins arrondis 34"/>
          <p:cNvSpPr/>
          <p:nvPr/>
        </p:nvSpPr>
        <p:spPr>
          <a:xfrm>
            <a:off x="4178837" y="953532"/>
            <a:ext cx="3022761" cy="2185584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533"/>
          </a:p>
        </p:txBody>
      </p:sp>
      <p:sp>
        <p:nvSpPr>
          <p:cNvPr id="36" name="Espace réservé du texte 3"/>
          <p:cNvSpPr txBox="1">
            <a:spLocks/>
          </p:cNvSpPr>
          <p:nvPr/>
        </p:nvSpPr>
        <p:spPr>
          <a:xfrm>
            <a:off x="4178839" y="1581538"/>
            <a:ext cx="3022760" cy="1557576"/>
          </a:xfrm>
          <a:prstGeom prst="rect">
            <a:avLst/>
          </a:prstGeom>
          <a:ln w="19050">
            <a:noFill/>
          </a:ln>
        </p:spPr>
        <p:txBody>
          <a:bodyPr vert="horz" lIns="77879" tIns="38939" rIns="77879" bIns="38939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1363" b="1" dirty="0"/>
              <a:t>RVF Ressorts</a:t>
            </a:r>
          </a:p>
          <a:p>
            <a:r>
              <a:rPr lang="fr-FR" sz="1363" dirty="0"/>
              <a:t>Tel : 03-20-70-08-47</a:t>
            </a:r>
          </a:p>
          <a:p>
            <a:r>
              <a:rPr lang="fr-FR" sz="1363" dirty="0"/>
              <a:t>Mail : contact@rvf.com</a:t>
            </a:r>
          </a:p>
          <a:p>
            <a:r>
              <a:rPr lang="fr-FR" sz="1363" dirty="0"/>
              <a:t>Site Web : www.rvf.com</a:t>
            </a:r>
          </a:p>
        </p:txBody>
      </p:sp>
      <p:pic>
        <p:nvPicPr>
          <p:cNvPr id="37" name="Image 3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052" y="964999"/>
            <a:ext cx="3012546" cy="1118107"/>
          </a:xfrm>
          <a:prstGeom prst="round2SameRect">
            <a:avLst>
              <a:gd name="adj1" fmla="val 31512"/>
              <a:gd name="adj2" fmla="val 0"/>
            </a:avLst>
          </a:prstGeom>
          <a:ln>
            <a:noFill/>
          </a:ln>
        </p:spPr>
      </p:pic>
      <p:pic>
        <p:nvPicPr>
          <p:cNvPr id="38" name="Image 3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082" y="985373"/>
            <a:ext cx="1508472" cy="1035817"/>
          </a:xfrm>
          <a:prstGeom prst="rect">
            <a:avLst/>
          </a:prstGeom>
        </p:spPr>
      </p:pic>
      <p:sp>
        <p:nvSpPr>
          <p:cNvPr id="40" name="Espace réservé du texte 3"/>
          <p:cNvSpPr txBox="1">
            <a:spLocks/>
          </p:cNvSpPr>
          <p:nvPr/>
        </p:nvSpPr>
        <p:spPr>
          <a:xfrm>
            <a:off x="1068410" y="1586299"/>
            <a:ext cx="3022760" cy="1541349"/>
          </a:xfrm>
          <a:prstGeom prst="rect">
            <a:avLst/>
          </a:prstGeom>
          <a:ln w="19050">
            <a:noFill/>
          </a:ln>
        </p:spPr>
        <p:txBody>
          <a:bodyPr vert="horz" lIns="77879" tIns="38939" rIns="77879" bIns="38939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 sz="1363" dirty="0"/>
          </a:p>
          <a:p>
            <a:r>
              <a:rPr lang="fr-FR" sz="1363" dirty="0"/>
              <a:t>Tel : 03-22-30-41-90</a:t>
            </a:r>
          </a:p>
          <a:p>
            <a:r>
              <a:rPr lang="fr-FR" sz="1363" dirty="0"/>
              <a:t>Mail : contact.ams@ressorts.net</a:t>
            </a:r>
          </a:p>
          <a:p>
            <a:r>
              <a:rPr lang="fr-FR" sz="1363" dirty="0"/>
              <a:t>Site Web : www.ams-ressorts.com</a:t>
            </a:r>
          </a:p>
        </p:txBody>
      </p:sp>
      <p:sp>
        <p:nvSpPr>
          <p:cNvPr id="14" name="Rectangle à coins arrondis 13"/>
          <p:cNvSpPr/>
          <p:nvPr/>
        </p:nvSpPr>
        <p:spPr>
          <a:xfrm>
            <a:off x="7289264" y="953532"/>
            <a:ext cx="3022761" cy="2174116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533"/>
          </a:p>
        </p:txBody>
      </p:sp>
      <p:sp>
        <p:nvSpPr>
          <p:cNvPr id="15" name="Titre 1"/>
          <p:cNvSpPr txBox="1">
            <a:spLocks/>
          </p:cNvSpPr>
          <p:nvPr/>
        </p:nvSpPr>
        <p:spPr>
          <a:xfrm>
            <a:off x="0" y="124006"/>
            <a:ext cx="10321131" cy="605284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519196" rtl="0" eaLnBrk="1" latinLnBrk="0" hangingPunct="1">
              <a:spcBef>
                <a:spcPct val="0"/>
              </a:spcBef>
              <a:buNone/>
              <a:defRPr sz="2725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3407" b="1" dirty="0">
                <a:solidFill>
                  <a:schemeClr val="accent6">
                    <a:lumMod val="75000"/>
                  </a:schemeClr>
                </a:solidFill>
              </a:rPr>
              <a:t>Contacts</a:t>
            </a:r>
          </a:p>
        </p:txBody>
      </p:sp>
      <p:pic>
        <p:nvPicPr>
          <p:cNvPr id="16" name="Picture 2" descr="http://eurobenne.fr/LOGO.JP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6" t="8208" r="8419" b="4332"/>
          <a:stretch/>
        </p:blipFill>
        <p:spPr bwMode="auto">
          <a:xfrm>
            <a:off x="8241575" y="974318"/>
            <a:ext cx="1118137" cy="1099468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Espace réservé du texte 3"/>
          <p:cNvSpPr txBox="1">
            <a:spLocks/>
          </p:cNvSpPr>
          <p:nvPr/>
        </p:nvSpPr>
        <p:spPr>
          <a:xfrm>
            <a:off x="7289263" y="1594856"/>
            <a:ext cx="3022760" cy="1557576"/>
          </a:xfrm>
          <a:prstGeom prst="rect">
            <a:avLst/>
          </a:prstGeom>
          <a:ln w="19050">
            <a:noFill/>
          </a:ln>
        </p:spPr>
        <p:txBody>
          <a:bodyPr vert="horz" lIns="77879" tIns="38939" rIns="77879" bIns="38939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 sz="1363" dirty="0">
              <a:solidFill>
                <a:schemeClr val="bg1"/>
              </a:solidFill>
            </a:endParaRPr>
          </a:p>
          <a:p>
            <a:r>
              <a:rPr lang="fr-FR" sz="1363" dirty="0"/>
              <a:t>Tel : 03-23-09-90-90</a:t>
            </a:r>
          </a:p>
          <a:p>
            <a:r>
              <a:rPr lang="fr-FR" sz="1363" dirty="0"/>
              <a:t>Mail : eurobenne@orange.fr</a:t>
            </a:r>
          </a:p>
          <a:p>
            <a:r>
              <a:rPr lang="fr-FR" sz="1363" dirty="0"/>
              <a:t>Site Web : www.eurobenne.fr</a:t>
            </a:r>
          </a:p>
        </p:txBody>
      </p:sp>
    </p:spTree>
    <p:extLst>
      <p:ext uri="{BB962C8B-B14F-4D97-AF65-F5344CB8AC3E}">
        <p14:creationId xmlns:p14="http://schemas.microsoft.com/office/powerpoint/2010/main" val="42562752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ersonnalisé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AC08F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Parallaxe</Template>
  <TotalTime>2976</TotalTime>
  <Words>208</Words>
  <Application>Microsoft Office PowerPoint</Application>
  <PresentationFormat>Personnalisé</PresentationFormat>
  <Paragraphs>51</Paragraphs>
  <Slides>4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8" baseType="lpstr">
      <vt:lpstr>Arial</vt:lpstr>
      <vt:lpstr>Calibri</vt:lpstr>
      <vt:lpstr>Corbel</vt:lpstr>
      <vt:lpstr>Parallaxe</vt:lpstr>
      <vt:lpstr>Groupe DMI</vt:lpstr>
      <vt:lpstr>Exemples du domaine d’application</vt:lpstr>
      <vt:lpstr>Gamme de Produits</vt:lpstr>
      <vt:lpstr>La Division Ressorts c’est 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Groupe Dmi</dc:title>
  <dc:creator>rate8</dc:creator>
  <cp:lastModifiedBy>JF</cp:lastModifiedBy>
  <cp:revision>74</cp:revision>
  <dcterms:created xsi:type="dcterms:W3CDTF">2016-07-06T09:53:50Z</dcterms:created>
  <dcterms:modified xsi:type="dcterms:W3CDTF">2017-01-12T17:10:37Z</dcterms:modified>
</cp:coreProperties>
</file>

<file path=docProps/thumbnail.jpeg>
</file>